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s19ishim.ru/ru/logoped-sovetuet/nuzhen-logope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52477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2171714"/>
          </a:xfrm>
        </p:spPr>
        <p:txBody>
          <a:bodyPr>
            <a:normAutofit/>
          </a:bodyPr>
          <a:lstStyle/>
          <a:p>
            <a:r>
              <a:rPr lang="ru-RU" dirty="0" smtClean="0"/>
              <a:t>ФОТОРЕПОРТАЖ</a:t>
            </a:r>
            <a:br>
              <a:rPr lang="ru-RU" dirty="0" smtClean="0"/>
            </a:br>
            <a:r>
              <a:rPr lang="ru-RU" dirty="0" smtClean="0"/>
              <a:t>о проведенных каникулах в МАДОУ ЦРР </a:t>
            </a:r>
            <a:r>
              <a:rPr lang="ru-RU" dirty="0" err="1" smtClean="0"/>
              <a:t>д</a:t>
            </a:r>
            <a:r>
              <a:rPr lang="ru-RU" dirty="0" smtClean="0"/>
              <a:t>/с №19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/>
          <a:p>
            <a:r>
              <a:rPr lang="ru-RU" dirty="0" smtClean="0"/>
              <a:t>31.12.2016 по 09.01.2017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Вигерич</a:t>
            </a:r>
            <a:endParaRPr lang="ru-RU" dirty="0"/>
          </a:p>
        </p:txBody>
      </p:sp>
      <p:pic>
        <p:nvPicPr>
          <p:cNvPr id="7170" name="Picture 2" descr="C:\Users\user\Desktop\пеку\SAM_07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4038600" cy="3427426"/>
          </a:xfrm>
          <a:prstGeom prst="rect">
            <a:avLst/>
          </a:prstGeom>
          <a:noFill/>
        </p:spPr>
      </p:pic>
      <p:pic>
        <p:nvPicPr>
          <p:cNvPr id="7171" name="Picture 3" descr="C:\Users\user\Desktop\пеку\SAM_0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85927"/>
            <a:ext cx="4038600" cy="32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«Здравствуй Дедушка Мороз»</a:t>
            </a:r>
            <a:endParaRPr lang="ru-RU" dirty="0"/>
          </a:p>
        </p:txBody>
      </p:sp>
      <p:pic>
        <p:nvPicPr>
          <p:cNvPr id="9218" name="Picture 2" descr="\\10.0.0.71\для обмена\КОРОБЕЙНИКОВА\интерактивные каникулы\каникулы\20170103_104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2857520" cy="4762533"/>
          </a:xfrm>
          <a:prstGeom prst="rect">
            <a:avLst/>
          </a:prstGeom>
          <a:noFill/>
        </p:spPr>
      </p:pic>
      <p:pic>
        <p:nvPicPr>
          <p:cNvPr id="9219" name="Picture 3" descr="\\10.0.0.71\для обмена\КОРОБЕЙНИКОВА\интерактивные каникулы\каникулы\20170103_104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2857520" cy="476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pic>
        <p:nvPicPr>
          <p:cNvPr id="16386" name="Picture 2" descr="F:\прощание с елочкой\DSCF14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038600" cy="3028950"/>
          </a:xfrm>
          <a:prstGeom prst="rect">
            <a:avLst/>
          </a:prstGeom>
          <a:noFill/>
        </p:spPr>
      </p:pic>
      <p:pic>
        <p:nvPicPr>
          <p:cNvPr id="16387" name="Picture 3" descr="F:\прощание с елочкой\DSCF14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 descr="F:\прощание с елочкой\DSCF14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«Приключения Снегурочки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(развивающая </a:t>
            </a:r>
            <a:r>
              <a:rPr lang="ru-RU" dirty="0" smtClean="0"/>
              <a:t>программа по </a:t>
            </a:r>
            <a:r>
              <a:rPr lang="ru-RU" dirty="0" smtClean="0"/>
              <a:t>ПДД)</a:t>
            </a:r>
            <a:endParaRPr lang="ru-RU" dirty="0"/>
          </a:p>
        </p:txBody>
      </p:sp>
      <p:pic>
        <p:nvPicPr>
          <p:cNvPr id="10242" name="Picture 2" descr="\\10.0.0.71\для обмена\КОРОБЕЙНИКОВА\фото 1\IMG_20161213_0803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038600" cy="2271713"/>
          </a:xfrm>
          <a:prstGeom prst="rect">
            <a:avLst/>
          </a:prstGeom>
          <a:noFill/>
        </p:spPr>
      </p:pic>
      <p:pic>
        <p:nvPicPr>
          <p:cNvPr id="10243" name="Picture 3" descr="\\10.0.0.71\для обмена\КОРОБЕЙНИКОВА\фото 1\IMG_20161213_0801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2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pic>
        <p:nvPicPr>
          <p:cNvPr id="11266" name="Picture 2" descr="\\10.0.0.71\для обмена\КОРОБЕЙНИКОВА\интерактивные каникулы\каникулы гаи\20170106_1105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2715578" cy="4525963"/>
          </a:xfrm>
          <a:prstGeom prst="rect">
            <a:avLst/>
          </a:prstGeom>
          <a:noFill/>
        </p:spPr>
      </p:pic>
      <p:pic>
        <p:nvPicPr>
          <p:cNvPr id="11267" name="Picture 3" descr="\\10.0.0.71\для обмена\КОРОБЕЙНИКОВА\интерактивные каникулы\каникулы гаи\20170106_110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4038600" cy="2423160"/>
          </a:xfrm>
          <a:prstGeom prst="rect">
            <a:avLst/>
          </a:prstGeom>
          <a:noFill/>
        </p:spPr>
      </p:pic>
      <p:pic>
        <p:nvPicPr>
          <p:cNvPr id="7" name="Picture 2" descr="\\10.0.0.71\для обмена\КОРОБЕЙНИКОВА\интерактивные каникулы\каникулы гаи\20170106_111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643182"/>
            <a:ext cx="2572702" cy="359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Новогодние утренники прошли во всех группах ДОУ</a:t>
            </a:r>
            <a:endParaRPr lang="ru-RU" dirty="0"/>
          </a:p>
        </p:txBody>
      </p:sp>
      <p:pic>
        <p:nvPicPr>
          <p:cNvPr id="13314" name="Picture 2" descr="C:\Users\user\Desktop\на сайт лучики новонодний утренник\DSC045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25" y="1600200"/>
            <a:ext cx="80497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52477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логопеда с детьми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114932" cy="30432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hlinkClick r:id="rId3"/>
              </a:rPr>
              <a:t>http://</a:t>
            </a:r>
            <a:r>
              <a:rPr lang="ru-RU" dirty="0" smtClean="0">
                <a:solidFill>
                  <a:srgbClr val="7030A0"/>
                </a:solidFill>
                <a:hlinkClick r:id="rId3"/>
              </a:rPr>
              <a:t>ds19ishim.ru/ru/logoped-sovetuet/nuzhen-logoped/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На сайте ДОУ создана страничка «Логопед советует» в которой размещается информация для родителей.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363" name="Picture 3" descr="C:\Users\user\Desktop\пеку\фото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3116"/>
            <a:ext cx="3043237" cy="2263006"/>
          </a:xfrm>
          <a:prstGeom prst="rect">
            <a:avLst/>
          </a:prstGeom>
          <a:noFill/>
        </p:spPr>
      </p:pic>
      <p:pic>
        <p:nvPicPr>
          <p:cNvPr id="15364" name="Picture 4" descr="C:\Users\user\Desktop\пеку\фото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143380"/>
            <a:ext cx="2983896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«Интерактивные каникулы»</a:t>
            </a:r>
            <a:br>
              <a:rPr lang="ru-RU" dirty="0" smtClean="0"/>
            </a:br>
            <a:r>
              <a:rPr lang="ru-RU" sz="1600" dirty="0" smtClean="0"/>
              <a:t>(организация работы в социальных сетях)</a:t>
            </a:r>
            <a:endParaRPr lang="ru-RU" sz="1600" dirty="0"/>
          </a:p>
        </p:txBody>
      </p:sp>
      <p:pic>
        <p:nvPicPr>
          <p:cNvPr id="1026" name="Picture 2" descr="C:\Users\user\Desktop\пеку\IMG_3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\Desktop\IMG_3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496"/>
            <a:ext cx="4476781" cy="335758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28596" y="5643578"/>
            <a:ext cx="385765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«Дружная семейка»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1928802"/>
            <a:ext cx="385765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Группа «Росинка»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«Гномики»</a:t>
            </a:r>
            <a:endParaRPr lang="ru-RU" dirty="0"/>
          </a:p>
        </p:txBody>
      </p:sp>
      <p:pic>
        <p:nvPicPr>
          <p:cNvPr id="2050" name="Picture 2" descr="C:\Users\user\Desktop\пеку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038600" cy="3056422"/>
          </a:xfrm>
          <a:prstGeom prst="rect">
            <a:avLst/>
          </a:prstGeom>
          <a:noFill/>
        </p:spPr>
      </p:pic>
      <p:pic>
        <p:nvPicPr>
          <p:cNvPr id="2051" name="Picture 3" descr="C:\Users\user\Desktop\пеку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6058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«Колокольчики»</a:t>
            </a:r>
            <a:endParaRPr lang="ru-RU" dirty="0"/>
          </a:p>
        </p:txBody>
      </p:sp>
      <p:pic>
        <p:nvPicPr>
          <p:cNvPr id="8194" name="Picture 2" descr="\\10.0.0.71\для обмена\КОРОБЕЙНИКОВА\каникулы\колокольчики\SDC15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\\10.0.0.71\для обмена\КОРОБЕЙНИКОВА\каникулы\колокольчики\SDC15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user\Desktop\пеку\отчет\0HQz2FMk5y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user\Desktop\пеку\отчет\SEOD1n1-9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«Справочное бюро» работа через электронную почту</a:t>
            </a:r>
            <a:endParaRPr lang="ru-RU" dirty="0"/>
          </a:p>
        </p:txBody>
      </p:sp>
      <p:pic>
        <p:nvPicPr>
          <p:cNvPr id="4098" name="Picture 2" descr="C:\Users\user\Desktop\пеку\Новая папка\SAM_75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user\Desktop\пеку\Новая папка\SAM_7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пеку\Новая папка\SAM_75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4667283" cy="3500462"/>
          </a:xfrm>
          <a:prstGeom prst="rect">
            <a:avLst/>
          </a:prstGeom>
          <a:noFill/>
        </p:spPr>
      </p:pic>
      <p:pic>
        <p:nvPicPr>
          <p:cNvPr id="5123" name="Picture 3" descr="C:\Users\user\Desktop\пеку\Новая папка\SAM_75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71480"/>
            <a:ext cx="4705355" cy="3529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53491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«Кулинарное шоу» (готовим вместе с детьми)</a:t>
            </a:r>
            <a:endParaRPr lang="ru-RU" dirty="0"/>
          </a:p>
        </p:txBody>
      </p:sp>
      <p:pic>
        <p:nvPicPr>
          <p:cNvPr id="6146" name="Picture 2" descr="C:\Users\user\Desktop\пеку\IMG_20160618_1648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C:\Users\user\Desktop\пеку\IMG_20160618_170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0017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89</Words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ФОТОРЕПОРТАЖ о проведенных каникулах в МАДОУ ЦРР д/с №19</vt:lpstr>
      <vt:lpstr>Занятия логопеда с детьми</vt:lpstr>
      <vt:lpstr>«Интерактивные каникулы» (организация работы в социальных сетях)</vt:lpstr>
      <vt:lpstr>Группа «Гномики»</vt:lpstr>
      <vt:lpstr>Группа «Колокольчики»</vt:lpstr>
      <vt:lpstr>Группа «Семицветик»</vt:lpstr>
      <vt:lpstr>«Справочное бюро» работа через электронную почту</vt:lpstr>
      <vt:lpstr>Слайд 8</vt:lpstr>
      <vt:lpstr>«Кулинарное шоу» (готовим вместе с детьми)</vt:lpstr>
      <vt:lpstr>Семья Вигерич</vt:lpstr>
      <vt:lpstr>«Здравствуй Дедушка Мороз»</vt:lpstr>
      <vt:lpstr>Слайд 12</vt:lpstr>
      <vt:lpstr>«Приключения Снегурочки» (развивающая программа по ПДД)</vt:lpstr>
      <vt:lpstr>Слайд 14</vt:lpstr>
      <vt:lpstr>Новогодние утренники прошли во всех группах ДОУ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ФОТОРЕПОРТАЖ о проведенных каникулах в МАДОУ ЦРР д/с №19</dc:title>
  <dc:creator>user</dc:creator>
  <cp:lastModifiedBy>user</cp:lastModifiedBy>
  <cp:revision>5</cp:revision>
  <dcterms:created xsi:type="dcterms:W3CDTF">2017-01-09T05:32:55Z</dcterms:created>
  <dcterms:modified xsi:type="dcterms:W3CDTF">2017-01-09T06:18:42Z</dcterms:modified>
</cp:coreProperties>
</file>